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5" r:id="rId2"/>
    <p:sldId id="28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57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2/26/2026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rcot.com/gridinfo/planning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March 5, 2026</a:t>
            </a:r>
          </a:p>
          <a:p>
            <a:r>
              <a:rPr lang="en-US" sz="1400" b="0" dirty="0"/>
              <a:t>Chair: Chris Ramirez (cramirez@wettllc.com)</a:t>
            </a:r>
          </a:p>
          <a:p>
            <a:r>
              <a:rPr lang="en-US" sz="1400" b="0" dirty="0"/>
              <a:t>Vice Chair: Weiwei Hu (weiwei.hu@austinenergy.com)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1" dirty="0">
                <a:solidFill>
                  <a:srgbClr val="860038"/>
                </a:solidFill>
              </a:rPr>
              <a:t>Key Updates</a:t>
            </a:r>
            <a:endParaRPr lang="en-US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1400" b="1" dirty="0"/>
              <a:t>26SSWG TPIT Update #1</a:t>
            </a:r>
            <a:endParaRPr lang="en-US" sz="1400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Transmission Project &amp; Information Tracking (TPIT)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Updated report published Jan 29</a:t>
            </a:r>
            <a:r>
              <a:rPr lang="en-US" sz="1400" baseline="30000" dirty="0"/>
              <a:t>th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hlinkClick r:id="rId2"/>
              </a:rPr>
              <a:t>https://www.ercot.com/gridinfo/planning</a:t>
            </a:r>
            <a:r>
              <a:rPr lang="en-US" sz="1400" baseline="30000" dirty="0"/>
              <a:t> </a:t>
            </a:r>
            <a:endParaRPr lang="en-US" sz="1400" dirty="0"/>
          </a:p>
          <a:p>
            <a:pPr lvl="2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1400" b="1" dirty="0"/>
              <a:t>26SSWG Case Build #1</a:t>
            </a:r>
            <a:endParaRPr lang="en-US" sz="1400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Currently Ongoing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Load Data / Topology Deadline: March 27</a:t>
            </a:r>
            <a:r>
              <a:rPr lang="en-US" sz="1400" baseline="30000" dirty="0"/>
              <a:t>th</a:t>
            </a:r>
            <a:r>
              <a:rPr lang="en-US" sz="1400" dirty="0"/>
              <a:t>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In-Person Post-Dispatch Tuning Meeting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April 27</a:t>
            </a:r>
            <a:r>
              <a:rPr lang="en-US" sz="1400" baseline="30000" dirty="0"/>
              <a:t>th</a:t>
            </a:r>
            <a:r>
              <a:rPr lang="en-US" sz="1400" dirty="0"/>
              <a:t> – 29</a:t>
            </a:r>
            <a:r>
              <a:rPr lang="en-US" sz="1400" baseline="30000" dirty="0"/>
              <a:t>th</a:t>
            </a:r>
            <a:r>
              <a:rPr lang="en-US" sz="1400" dirty="0"/>
              <a:t>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Target Posting: May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1400" b="1" dirty="0"/>
              <a:t>SSWG Procedure Manual Revisions</a:t>
            </a:r>
            <a:endParaRPr lang="en-US" sz="1400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Specifying that ESRs are online in off-peak cases for VAR support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A rework of extraordinary dispatch for PGRR127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Language updates to be presented for April ROS combo ballot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4" name="Picture 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AD2A430-4436-3754-FAE1-B6C245D533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94" y="1458480"/>
            <a:ext cx="5403323" cy="231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136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Oncor Theme</vt:lpstr>
      <vt:lpstr>SSWG Report to ROS</vt:lpstr>
      <vt:lpstr>SSWG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Chris Ramirez</cp:lastModifiedBy>
  <cp:revision>158</cp:revision>
  <dcterms:created xsi:type="dcterms:W3CDTF">2020-02-27T19:53:34Z</dcterms:created>
  <dcterms:modified xsi:type="dcterms:W3CDTF">2026-02-26T19:19:59Z</dcterms:modified>
</cp:coreProperties>
</file>